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3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1038" y="-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15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+10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BA915-E0DA-8A14-E01D-A8004CF3D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6E6DB1-5C0A-A1ED-1CBB-0D8F67931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D51803-D230-A634-0FCE-B1E9345C6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6112C7-5F3A-4D1E-7A22-A8A32C844D4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150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26CC5F8-EB71-994B-1E1E-5E6A6124DD70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160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022ABB-17D9-9C64-4F1E-070D0BE5893E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95A802-564A-84CB-FE34-8EDB4E05667D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0DEE23-E553-A2CC-0F69-6D17FE1B3147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C75B70-0DAB-EA27-A533-A1FD4696BBE9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C1057F-1B07-0187-157A-8383BC11B9CD}"/>
              </a:ext>
            </a:extLst>
          </p:cNvPr>
          <p:cNvSpPr/>
          <p:nvPr/>
        </p:nvSpPr>
        <p:spPr>
          <a:xfrm>
            <a:off x="49441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07116A-A4A9-AAC1-BA7A-0DCE0BE23A4C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8EFF4C-0B25-CF4E-D39E-8AC6FB6961BA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82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4B8CF-402C-203A-59C8-EC287D2A1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34E12D-E2F4-874F-7657-935B3C056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8D3C0C-5DEE-3695-B18A-0957AC06C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AA1E68-4131-1999-C47F-6B29971AC949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150 − 10 = …</a:t>
            </a:r>
          </a:p>
        </p:txBody>
      </p:sp>
    </p:spTree>
    <p:extLst>
      <p:ext uri="{BB962C8B-B14F-4D97-AF65-F5344CB8AC3E}">
        <p14:creationId xmlns:p14="http://schemas.microsoft.com/office/powerpoint/2010/main" val="302169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2EEDC-D404-8977-15D5-160D8402E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70BC94-AD59-BFD5-B398-4850A9A5E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557272-99A2-BB20-6FF8-FCD3DB02A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6CF708-A5BF-BB2E-0BA4-B3B8AE7D2995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150 − 10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ADEF688-6BFE-3208-3309-693AC79F14D3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140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9A4875-A02B-EA4E-309F-739929BFF5B6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349035-1C07-53AB-21E0-1C289A97FF71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E49391-9A64-2EA7-FC2E-DFC4D5383F82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81E7CE-4064-67C3-1D99-801605B661D7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66F252-68CB-3CAD-F6DE-C504217E33A8}"/>
              </a:ext>
            </a:extLst>
          </p:cNvPr>
          <p:cNvSpPr/>
          <p:nvPr/>
        </p:nvSpPr>
        <p:spPr>
          <a:xfrm>
            <a:off x="443177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7FE5DD-BFBB-F12F-B776-96F108673BAA}"/>
              </a:ext>
            </a:extLst>
          </p:cNvPr>
          <p:cNvSpPr/>
          <p:nvPr/>
        </p:nvSpPr>
        <p:spPr>
          <a:xfrm>
            <a:off x="4820861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09C1FD-258E-DB63-3FA8-CD9896B5D03A}"/>
              </a:ext>
            </a:extLst>
          </p:cNvPr>
          <p:cNvSpPr/>
          <p:nvPr/>
        </p:nvSpPr>
        <p:spPr>
          <a:xfrm>
            <a:off x="4820861" y="2671913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03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11" grpId="0" animBg="1"/>
      <p:bldP spid="14" grpId="0" animBg="1"/>
      <p:bldP spid="17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7D252-06F1-0B49-D11B-460E4DD36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9BDEFD-5C16-71D2-D956-674F4E883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F57C01-4470-1CC3-3B7A-80CDCD753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3DB704-14B6-B564-EA2F-B76424F60D8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172+10 = …</a:t>
            </a:r>
          </a:p>
        </p:txBody>
      </p:sp>
    </p:spTree>
    <p:extLst>
      <p:ext uri="{BB962C8B-B14F-4D97-AF65-F5344CB8AC3E}">
        <p14:creationId xmlns:p14="http://schemas.microsoft.com/office/powerpoint/2010/main" val="56376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88120-844A-380C-18AD-618109870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8C30C3-A85C-095F-DA5C-F7E1F465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5065F6-32C9-31B9-A30A-14243769BC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122BE2-7A11-F963-88EB-500BBEBC2A4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172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BAC735E-A8BB-B77A-3CD1-18986946C007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182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83182F-6EE3-8952-EF06-ADA20B482AFA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553F2-B4ED-A902-5B80-0DEF18D2E6F2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E170A3-F358-2F51-8376-9892A765B141}"/>
              </a:ext>
            </a:extLst>
          </p:cNvPr>
          <p:cNvSpPr/>
          <p:nvPr/>
        </p:nvSpPr>
        <p:spPr>
          <a:xfrm>
            <a:off x="954537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B87D89-5E27-09B4-83A1-4732F88156C4}"/>
              </a:ext>
            </a:extLst>
          </p:cNvPr>
          <p:cNvSpPr/>
          <p:nvPr/>
        </p:nvSpPr>
        <p:spPr>
          <a:xfrm>
            <a:off x="55841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3E18BA-2185-5C07-F316-BE5CF3F338CD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D7ED8A-A01F-F622-AF34-54A90E066FF0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4C2947-F5E5-1004-9D40-85A2F97E85EA}"/>
              </a:ext>
            </a:extLst>
          </p:cNvPr>
          <p:cNvSpPr/>
          <p:nvPr/>
        </p:nvSpPr>
        <p:spPr>
          <a:xfrm>
            <a:off x="480415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7B9C43-FAD9-E981-6EFC-C1E1CCC662F9}"/>
              </a:ext>
            </a:extLst>
          </p:cNvPr>
          <p:cNvSpPr/>
          <p:nvPr/>
        </p:nvSpPr>
        <p:spPr>
          <a:xfrm>
            <a:off x="51941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8BEA47-9576-7FF8-862A-82A5B5958061}"/>
              </a:ext>
            </a:extLst>
          </p:cNvPr>
          <p:cNvSpPr/>
          <p:nvPr/>
        </p:nvSpPr>
        <p:spPr>
          <a:xfrm>
            <a:off x="6228525" y="402336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3A0E74-E607-C96C-5420-05AA586A454E}"/>
              </a:ext>
            </a:extLst>
          </p:cNvPr>
          <p:cNvSpPr/>
          <p:nvPr/>
        </p:nvSpPr>
        <p:spPr>
          <a:xfrm>
            <a:off x="6228525" y="433227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798F6F-901B-13A8-10F0-BA4340B3C025}"/>
              </a:ext>
            </a:extLst>
          </p:cNvPr>
          <p:cNvSpPr/>
          <p:nvPr/>
        </p:nvSpPr>
        <p:spPr>
          <a:xfrm>
            <a:off x="593007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197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85EEE-7195-96E1-4635-8B0C87EAE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57BFB-F61C-0942-2FFB-93B29753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2A83B0-4E2A-A895-8355-F9AF95ABD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D11CCC1-5E4B-E1D3-0EB3-E6A8F4BC7D53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174 − 10 = …</a:t>
            </a:r>
          </a:p>
        </p:txBody>
      </p:sp>
    </p:spTree>
    <p:extLst>
      <p:ext uri="{BB962C8B-B14F-4D97-AF65-F5344CB8AC3E}">
        <p14:creationId xmlns:p14="http://schemas.microsoft.com/office/powerpoint/2010/main" val="403146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5A8E6-C75B-1425-1840-363DAD30C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9335-7784-BB1B-6569-62B4FBCE9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8D7E5B-99CC-8D6F-0596-A5F87D77F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485893-0124-091A-8F0B-163940876BB1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174 − 10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1191B1F-3311-F3E6-A975-796064F77E79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164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05A6F2-7300-98B2-E4EE-BA2041918DC2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48563C-F8CE-EBA3-C431-BC8351AE40EF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84948C-FF9E-A809-A6A5-BC3B3482957F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20BBF5-488F-4176-9E6F-47BB402B8B4D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830F53-1DEB-917C-014F-78DED47A9988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BD22EF-1FC6-9641-D483-D5D5238F2062}"/>
              </a:ext>
            </a:extLst>
          </p:cNvPr>
          <p:cNvSpPr/>
          <p:nvPr/>
        </p:nvSpPr>
        <p:spPr>
          <a:xfrm>
            <a:off x="480684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2D539B-C530-40F2-6D8F-16C4AC38ADF1}"/>
              </a:ext>
            </a:extLst>
          </p:cNvPr>
          <p:cNvSpPr/>
          <p:nvPr/>
        </p:nvSpPr>
        <p:spPr>
          <a:xfrm>
            <a:off x="518759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6F5842-F2E9-D1E1-7E8D-ECAC3F0FCB26}"/>
              </a:ext>
            </a:extLst>
          </p:cNvPr>
          <p:cNvSpPr/>
          <p:nvPr/>
        </p:nvSpPr>
        <p:spPr>
          <a:xfrm>
            <a:off x="5187597" y="2703301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418112-7387-383D-5445-89564A48D19E}"/>
              </a:ext>
            </a:extLst>
          </p:cNvPr>
          <p:cNvSpPr/>
          <p:nvPr/>
        </p:nvSpPr>
        <p:spPr>
          <a:xfrm>
            <a:off x="514493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0C02B3-BD21-0ED3-74B1-058F5C13B351}"/>
              </a:ext>
            </a:extLst>
          </p:cNvPr>
          <p:cNvSpPr/>
          <p:nvPr/>
        </p:nvSpPr>
        <p:spPr>
          <a:xfrm>
            <a:off x="552832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8AB660-FC6A-15BD-26D7-84660918FD99}"/>
              </a:ext>
            </a:extLst>
          </p:cNvPr>
          <p:cNvSpPr/>
          <p:nvPr/>
        </p:nvSpPr>
        <p:spPr>
          <a:xfrm>
            <a:off x="5882678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44499A-A1DD-14CF-E70C-008A9F7689F7}"/>
              </a:ext>
            </a:extLst>
          </p:cNvPr>
          <p:cNvSpPr/>
          <p:nvPr/>
        </p:nvSpPr>
        <p:spPr>
          <a:xfrm>
            <a:off x="6198122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1E8988-8A18-B9FA-D99C-DF5259477646}"/>
              </a:ext>
            </a:extLst>
          </p:cNvPr>
          <p:cNvSpPr/>
          <p:nvPr/>
        </p:nvSpPr>
        <p:spPr>
          <a:xfrm>
            <a:off x="6198122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BB5557-E12E-AAD7-1952-2F8371F14406}"/>
              </a:ext>
            </a:extLst>
          </p:cNvPr>
          <p:cNvSpPr/>
          <p:nvPr/>
        </p:nvSpPr>
        <p:spPr>
          <a:xfrm>
            <a:off x="5882678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5A1F55-826E-D313-3A44-377FADCD2F3D}"/>
              </a:ext>
            </a:extLst>
          </p:cNvPr>
          <p:cNvSpPr/>
          <p:nvPr/>
        </p:nvSpPr>
        <p:spPr>
          <a:xfrm>
            <a:off x="5492654" y="2663012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50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11" grpId="0" animBg="1"/>
      <p:bldP spid="12" grpId="0" animBg="1"/>
      <p:bldP spid="14" grpId="0" animBg="1"/>
      <p:bldP spid="17" grpId="0" animBg="1"/>
      <p:bldP spid="5" grpId="0" animBg="1"/>
      <p:bldP spid="6" grpId="0" animBg="1"/>
      <p:bldP spid="7" grpId="0" animBg="1"/>
      <p:bldP spid="8" grpId="0" animBg="1"/>
      <p:bldP spid="13" grpId="0" animBg="1"/>
      <p:bldP spid="16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120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D0749-1B17-1681-D0F9-03010EBCD576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494D7E-007F-C24B-B25E-CF21FA1D8731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8D6433-27BC-5BBC-38A9-3E3634AC866F}"/>
              </a:ext>
            </a:extLst>
          </p:cNvPr>
          <p:cNvSpPr/>
          <p:nvPr/>
        </p:nvSpPr>
        <p:spPr>
          <a:xfrm>
            <a:off x="341414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6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121 − 10 = …</a:t>
            </a:r>
          </a:p>
        </p:txBody>
      </p:sp>
    </p:spTree>
    <p:extLst>
      <p:ext uri="{BB962C8B-B14F-4D97-AF65-F5344CB8AC3E}">
        <p14:creationId xmlns:p14="http://schemas.microsoft.com/office/powerpoint/2010/main" val="24093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121 − 10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111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2537C9-3CDF-FAE4-DBBF-56333B58F3AD}"/>
              </a:ext>
            </a:extLst>
          </p:cNvPr>
          <p:cNvSpPr/>
          <p:nvPr/>
        </p:nvSpPr>
        <p:spPr>
          <a:xfrm>
            <a:off x="4257968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78797C-A424-F751-1B49-5753B4DCD61E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04609B-6E5E-1B6B-C0DC-78DE7C770099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4AAD24-E819-6194-069B-EF93F25BA73D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423270-194A-B27B-C490-53A5DE651038}"/>
              </a:ext>
            </a:extLst>
          </p:cNvPr>
          <p:cNvSpPr/>
          <p:nvPr/>
        </p:nvSpPr>
        <p:spPr>
          <a:xfrm>
            <a:off x="3624714" y="2790456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0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BE627-747D-5475-115D-B44E9AD27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2E1736-259E-B652-50B2-0B82DFE0D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CC983F-5CF1-C909-430F-C466ABFBB8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B1D5F6-EB71-95CB-3471-DBBBF09E62C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149 +10 = …</a:t>
            </a:r>
          </a:p>
        </p:txBody>
      </p:sp>
    </p:spTree>
    <p:extLst>
      <p:ext uri="{BB962C8B-B14F-4D97-AF65-F5344CB8AC3E}">
        <p14:creationId xmlns:p14="http://schemas.microsoft.com/office/powerpoint/2010/main" val="18477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021B2-36FD-A635-6501-5A1A44195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5DA10-CE9A-31A5-8959-D8A93D91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2005D3-885A-7615-BFA9-B6410A177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1A4872-40C7-FA25-459E-D00A725A730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149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02C2B22-E8CE-8B01-7474-AD8433F17ECF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159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89BE6-750C-F3E6-1AA7-03FA29165858}"/>
              </a:ext>
            </a:extLst>
          </p:cNvPr>
          <p:cNvSpPr/>
          <p:nvPr/>
        </p:nvSpPr>
        <p:spPr>
          <a:xfrm>
            <a:off x="4856463" y="359167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0C407C-4853-7F1A-9C99-3D5E7281855B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973CCD-7234-282B-3190-A6E127496907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4D72E-F209-B354-DF23-57E5A95A2B3A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8132D2-FCC2-2314-115C-A87066155081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58426-2991-5ED5-EFE6-BF1739015462}"/>
              </a:ext>
            </a:extLst>
          </p:cNvPr>
          <p:cNvSpPr/>
          <p:nvPr/>
        </p:nvSpPr>
        <p:spPr>
          <a:xfrm>
            <a:off x="40496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ACBEFF-CA6D-EF89-2A20-E55CD58DEB0B}"/>
              </a:ext>
            </a:extLst>
          </p:cNvPr>
          <p:cNvSpPr/>
          <p:nvPr/>
        </p:nvSpPr>
        <p:spPr>
          <a:xfrm>
            <a:off x="4856463" y="3963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55784-2761-E22A-02B5-557EBB49A301}"/>
              </a:ext>
            </a:extLst>
          </p:cNvPr>
          <p:cNvSpPr/>
          <p:nvPr/>
        </p:nvSpPr>
        <p:spPr>
          <a:xfrm>
            <a:off x="5147465" y="359167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BB373-4E16-5B2C-C769-6BCAE8F84D50}"/>
              </a:ext>
            </a:extLst>
          </p:cNvPr>
          <p:cNvSpPr/>
          <p:nvPr/>
        </p:nvSpPr>
        <p:spPr>
          <a:xfrm>
            <a:off x="5147465" y="3963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161D42-AC82-0E0A-2ED9-7D32D85760B4}"/>
              </a:ext>
            </a:extLst>
          </p:cNvPr>
          <p:cNvSpPr/>
          <p:nvPr/>
        </p:nvSpPr>
        <p:spPr>
          <a:xfrm>
            <a:off x="5430521" y="359167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9B215D-4F98-063E-6C34-2C790FD5EC68}"/>
              </a:ext>
            </a:extLst>
          </p:cNvPr>
          <p:cNvSpPr/>
          <p:nvPr/>
        </p:nvSpPr>
        <p:spPr>
          <a:xfrm>
            <a:off x="5430521" y="3963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486FAE-4498-2BA2-A3D9-CD2B6FEDE93B}"/>
              </a:ext>
            </a:extLst>
          </p:cNvPr>
          <p:cNvSpPr/>
          <p:nvPr/>
        </p:nvSpPr>
        <p:spPr>
          <a:xfrm>
            <a:off x="5721523" y="359167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599347-4E91-D64B-8474-3C8280042701}"/>
              </a:ext>
            </a:extLst>
          </p:cNvPr>
          <p:cNvSpPr/>
          <p:nvPr/>
        </p:nvSpPr>
        <p:spPr>
          <a:xfrm>
            <a:off x="5721523" y="3963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B131B7-8C47-F3F8-D172-FC8FF0BC9239}"/>
              </a:ext>
            </a:extLst>
          </p:cNvPr>
          <p:cNvSpPr/>
          <p:nvPr/>
        </p:nvSpPr>
        <p:spPr>
          <a:xfrm>
            <a:off x="6012525" y="377749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85433A-C287-5E31-5ABE-28D8CB8F56F3}"/>
              </a:ext>
            </a:extLst>
          </p:cNvPr>
          <p:cNvSpPr/>
          <p:nvPr/>
        </p:nvSpPr>
        <p:spPr>
          <a:xfrm>
            <a:off x="447607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935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9D952-C94E-A44C-A2BE-4FF1E88CF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F26BF-9A84-E5C6-70D0-46F56F26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D2B28B-CE5E-3C2B-0F3F-7DDABAA054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FA33AD-0878-40C5-37DF-67997C43493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137 − 10 = …</a:t>
            </a:r>
          </a:p>
        </p:txBody>
      </p:sp>
    </p:spTree>
    <p:extLst>
      <p:ext uri="{BB962C8B-B14F-4D97-AF65-F5344CB8AC3E}">
        <p14:creationId xmlns:p14="http://schemas.microsoft.com/office/powerpoint/2010/main" val="50221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DF715-72AF-AF21-2096-23B162183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8420C-CA4D-7143-F003-7123D35B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03D057-B356-AD52-E616-A8C37AC39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8AD231A-7F10-AD59-C013-01FAB4EAA7E4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137 − 10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6FC698-0DDB-6D7A-8550-592212063C0B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127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684841-A543-2B43-9479-3A1D29B9F222}"/>
              </a:ext>
            </a:extLst>
          </p:cNvPr>
          <p:cNvSpPr/>
          <p:nvPr/>
        </p:nvSpPr>
        <p:spPr>
          <a:xfrm>
            <a:off x="4463154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F67856-C05B-1266-A958-859DAB633ABD}"/>
              </a:ext>
            </a:extLst>
          </p:cNvPr>
          <p:cNvSpPr/>
          <p:nvPr/>
        </p:nvSpPr>
        <p:spPr>
          <a:xfrm>
            <a:off x="4777186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E17281-686F-DA69-2565-3F12A067CBEF}"/>
              </a:ext>
            </a:extLst>
          </p:cNvPr>
          <p:cNvSpPr/>
          <p:nvPr/>
        </p:nvSpPr>
        <p:spPr>
          <a:xfrm>
            <a:off x="4463154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6579B7-D11C-6F2F-AA28-8D2C0E0070D1}"/>
              </a:ext>
            </a:extLst>
          </p:cNvPr>
          <p:cNvSpPr/>
          <p:nvPr/>
        </p:nvSpPr>
        <p:spPr>
          <a:xfrm>
            <a:off x="4777186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384E04-0B32-CFC8-4A6F-C916B0D566D3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581812-260B-3480-6B75-F03F91BAB3E6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971C5C-F9F8-F244-6B00-9DA901327B31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7A15CA-41C3-E85E-C7EC-7CA6FDA47A94}"/>
              </a:ext>
            </a:extLst>
          </p:cNvPr>
          <p:cNvSpPr/>
          <p:nvPr/>
        </p:nvSpPr>
        <p:spPr>
          <a:xfrm>
            <a:off x="4463154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6477E2-5088-B730-B7E9-782179B64F83}"/>
              </a:ext>
            </a:extLst>
          </p:cNvPr>
          <p:cNvSpPr/>
          <p:nvPr/>
        </p:nvSpPr>
        <p:spPr>
          <a:xfrm>
            <a:off x="4777186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CB6818-D05B-9CE3-9DE6-1AB3C1F1CDBB}"/>
              </a:ext>
            </a:extLst>
          </p:cNvPr>
          <p:cNvSpPr/>
          <p:nvPr/>
        </p:nvSpPr>
        <p:spPr>
          <a:xfrm>
            <a:off x="4463154" y="43557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297D94-19E9-AAC5-2474-7C575D2734FA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41C4C1-E9EF-16F5-62A9-F13D2EE95766}"/>
              </a:ext>
            </a:extLst>
          </p:cNvPr>
          <p:cNvSpPr/>
          <p:nvPr/>
        </p:nvSpPr>
        <p:spPr>
          <a:xfrm>
            <a:off x="4026084" y="2790456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5" grpId="0" animBg="1"/>
      <p:bldP spid="6" grpId="0" animBg="1"/>
      <p:bldP spid="7" grpId="0" animBg="1"/>
      <p:bldP spid="12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7CF48-B7AE-6358-354F-0CE93DF34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93270-7BF8-DEA6-538C-E28A03EBF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0CF5E-E6DC-F985-FD35-CA1730198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77DFE3-7B43-2703-CB67-C73E88B95DF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150 +10 = …</a:t>
            </a:r>
          </a:p>
        </p:txBody>
      </p:sp>
    </p:spTree>
    <p:extLst>
      <p:ext uri="{BB962C8B-B14F-4D97-AF65-F5344CB8AC3E}">
        <p14:creationId xmlns:p14="http://schemas.microsoft.com/office/powerpoint/2010/main" val="5923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149</TotalTime>
  <Words>126</Words>
  <Application>Microsoft Office PowerPoint</Application>
  <PresentationFormat>Affichage à l'écran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Thème Office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30</cp:revision>
  <dcterms:created xsi:type="dcterms:W3CDTF">2023-02-07T14:55:57Z</dcterms:created>
  <dcterms:modified xsi:type="dcterms:W3CDTF">2024-12-03T08:35:31Z</dcterms:modified>
</cp:coreProperties>
</file>